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1437-5BBD-4FEA-89B2-DAAB18EFC21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D9AB-DD19-4225-9822-EF4B94E21D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620688"/>
            <a:ext cx="8064896" cy="1728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Школа №55 </a:t>
            </a:r>
            <a:br>
              <a:rPr lang="ru-RU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Вот </a:t>
            </a:r>
            <a:r>
              <a:rPr lang="ru-RU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наша </a:t>
            </a:r>
            <a:r>
              <a:rPr lang="ru-RU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столовая…</a:t>
            </a:r>
            <a:r>
              <a:rPr lang="ru-RU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ru-RU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ru-RU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12168" cy="173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s://downloader.disk.yandex.ru/preview/8bdc0f8d1f4d9239f29d3080c3f1b89f6f94db7442fdbe0e8d343a2a272e958c/65040ad2/DZfCoXAN7-RYPs8yz570Bv4RI4pdJMIG9bYUx1dLfA-FZV60A0HDuwYQD6PvVwuly13Ctx_ZXfSxUjCb4iEh3g%3D%3D?uid=0&amp;filename=DSC06205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348880"/>
            <a:ext cx="6120680" cy="4083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16632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Накрываем на стол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s://downloader.disk.yandex.ru/preview/a1711b58607e215fb8a08e8236a0a52ae0a3cde90a70411ef3de1ea588012a87/65040ad2/cTBLVKCPkX13heOC_WiQ3ATnwz3Zgvy1DCGvF0t-k-8i3XG1f1KcqqQ5354p8fyIyGa1X6FYbMDIvSCmD1jUxA%3D%3D?uid=0&amp;filename=DSC06192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712898" cy="314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s://downloader.disk.yandex.ru/preview/16ba475ed2797dc7b5d2398b861e1bca4150418cdead38c568cbcfe940c696e4/65040ad2/4cf85L5UxdUNXTqToI3r1n8XFQ_d3WIPoDL5cDdX2ZSfPnr6kw7pdVJTLJPXgS3zUc2RTjr4Q_Cny68ECU96PQ%3D%3D?uid=0&amp;filename=DSC06193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66954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https://downloader.disk.yandex.ru/preview/6e1ee208e6bb474e3baa5a35d8fe882cc25173f34e2dd59b88008d78e3147225/65040ad2/xaCAP_iCVs_W07oBhroaeKU0z9y3tuj6zSOuhT60NgQCcapVcmLkZyB1vsOF1VoWh1XXVjAbPm_LcHxMjohJ2Q%3D%3D?uid=0&amp;filename=DSC06201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88539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512168" cy="173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Готовим завтрак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12168" cy="173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downloader.disk.yandex.ru/preview/cdd64b2e67d7329fc62cff4e2e4398afb15f7574476c8a6bded406f79329c270/65040ad2/vhV1Wo5MuJMINbLN-1bpQx7LMGOUSDG9_Vh2t2-PSEvTp68SdKLzIuHr7aYpKkUf2oEwc2mx74rZSj9DvIwsAg%3D%3D?uid=0&amp;filename=DSC06198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7774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s://downloader.disk.yandex.ru/preview/cdd037c0fa174d3c56ad55a38bd77938d671121c4227a54b824b72a70af98f59/65040ad2/xI4E8NG6kwNYSUvS5zesNf4RI4pdJMIG9bYUx1dLfA9gQuea2ibXUrNzAkktifdBsscgO1mZfTfvFYHaMsLx_g%3D%3D?uid=0&amp;filename=DSC06199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9933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s://downloader.disk.yandex.ru/preview/7cc7b71481e5e917a0a5f0dc72c7ceb640a7d10644505c0a93e567ba7768694b/65040ad2/-humpam2Vwh1IEI6ouAnwsgco8kiv_nNZ8eRd_p7GnUO7psRzlBCO1-gz6pJVZ7zoWZNSMoje8s_BcG60vLtsQ%3D%3D?uid=0&amp;filename=DSC06200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2"/>
            <a:ext cx="420917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Очень вкусный завтрак: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12168" cy="173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downloader.disk.yandex.ru/preview/e7b903bf8bffa4b1e248d11a841d340c4cf169e4c2cb6ef6a6f672d6262501a1/65040ad2/lM47A_qp5B59tSLxaA3XoP4RI4pdJMIG9bYUx1dLfA_JAaZRgdplRvb1eeD99eywJBmY7oRUwQW1ndCKSRNk1w%3D%3D?uid=0&amp;filename=DSC06202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4100745" cy="2735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s://downloader.disk.yandex.ru/preview/436ca63b344779fde35cd6bf6b9635c4743c2caa4d2cbdb1640724c7662ccbd3/65040ad2/4KFZrRjKi4V7k7zdWGwG10GmzevfGARaSVlq4zcvZm2Ug0ugUD29UkfhF7T-AyOAKmkGgnoRzWaaJfqjb6LUTg%3D%3D?uid=0&amp;filename=DSC06207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4399193" cy="293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https://downloader.disk.yandex.ru/preview/6068171dd37917712bb2c1ae7f41daa842c9cdf73b07dcee699910f51cae8552/65040ad2/qMG9sPDev7C9IqDS31XjGlmJc7sX3TSOuzvz-wSbCxD-oALyvF9O2P4g1JGCk0CLy63T-gvV_rzXsfr-M5i5FA%3D%3D?uid=0&amp;filename=DSC06194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99332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Дети очень рады, приятного аппетита!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12168" cy="173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s://downloader.disk.yandex.ru/preview/ba26f38a47ba0bd8b629457b87ba58ee35fb5baa19374833562926d12a618bf2/65040ad2/SMCZNgC0ASlr08dVbT6P4qU0z9y3tuj6zSOuhT60NgSsM6e6guxp5nVO6Y4DWK08YFiRs4CZQM8iYkQmCDqYYg%3D%3D?uid=0&amp;filename=DSC06208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7774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s://downloader.disk.yandex.ru/preview/ee4455d268fdb1350cd798b083bcbebb8474cc917c28e15ff59409173bdca3dd/65040ad2/P2ZMpXDPCyUZd4p_H7VJaKjkOSmYl33M2ScLS2-b9PMBcs2N6MwAyuXcF_aPMwSLusei034feZGv5sqyOTHqrw%3D%3D?uid=0&amp;filename=DSC06210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679450" cy="2454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s://downloader.disk.yandex.ru/preview/90caab9c864e6fa28278ec75782f692151ce2e47e11604784a49f5328bf4010a/65040ad2/eq2nugLixVon3b0PwX6deqU0z9y3tuj6zSOuhT60NgSxMo0O3KcP4PicEcxI4GgIHYgKTQFrEn0AWK7ZO6Djcg%3D%3D?uid=0&amp;filename=DSC06214.jpg&amp;disposition=inline&amp;hash=&amp;limit=0&amp;content_type=image%2Fjpeg&amp;owner_uid=0&amp;tknv=v2&amp;size=1838x9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76872"/>
            <a:ext cx="420917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Мнение детей о столовой: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12168" cy="173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060848"/>
            <a:ext cx="2069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Наша столовая очень хорошая. Там очень хорошо кормят. Я хочу, чтобы в столовой давали сырники, запеканки…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Наша столовая большая, уютная. Там кормят хорошо. Я люблю есть в столовой: суп, картофельное пюре. Повара готовят вкусно.  Так же  в столовой готовят пирожки и булочки. Мне все нравится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Мне нравится школьная столовая, потому что там вкусно пахнет. И каждый день есть там пища. Дети различных возрастов едят в различное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время…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1409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нашей школе есть столовая. Там обедают школьники и учителя. Она расположена на первом этаже. В столовой светло и чисто. Столы стоят в несколько рядов.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4437112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 очень нравится в столовой. Потому что там вкусно кормят.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Школа №55  Вот наша столовая… </vt:lpstr>
      <vt:lpstr>Накрываем на стол</vt:lpstr>
      <vt:lpstr>Готовим завтрак</vt:lpstr>
      <vt:lpstr>Очень вкусный завтрак:</vt:lpstr>
      <vt:lpstr>Дети очень рады, приятного аппетита!</vt:lpstr>
      <vt:lpstr>Мнение детей о столовой: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СОШ №55-секретарь</dc:creator>
  <cp:lastModifiedBy>СОШ №55-секретарь</cp:lastModifiedBy>
  <cp:revision>3</cp:revision>
  <dcterms:created xsi:type="dcterms:W3CDTF">2023-09-15T03:40:56Z</dcterms:created>
  <dcterms:modified xsi:type="dcterms:W3CDTF">2023-09-15T04:04:03Z</dcterms:modified>
</cp:coreProperties>
</file>